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014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6" y="0"/>
            <a:ext cx="6850994" cy="9906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  <p:sp>
        <p:nvSpPr>
          <p:cNvPr id="8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9271" y="2048256"/>
            <a:ext cx="2182005" cy="20482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3797103" y="2048256"/>
            <a:ext cx="2182005" cy="20482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0" name="Picture Placeholder 2"/>
          <p:cNvSpPr>
            <a:spLocks noGrp="1" noChangeAspect="1"/>
          </p:cNvSpPr>
          <p:nvPr>
            <p:ph type="pic" idx="14"/>
          </p:nvPr>
        </p:nvSpPr>
        <p:spPr>
          <a:xfrm>
            <a:off x="739271" y="4315968"/>
            <a:ext cx="2182005" cy="20482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1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3752460" y="4315968"/>
            <a:ext cx="2182005" cy="204825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906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93777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36112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6929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7980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8112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53551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2746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14785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055301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66128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43D39-B3DE-4148-9ED1-A2D01583EECA}" type="datetimeFigureOut">
              <a:rPr lang="th-TH" smtClean="0"/>
              <a:t>26/05/63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AC3CBE-F4B2-444F-90C9-F79FE6B2182C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90473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54940" y="5966859"/>
            <a:ext cx="6548120" cy="2210525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th-TH" sz="2000" dirty="0" smtClean="0">
                <a:effectLst/>
                <a:ea typeface="Times New Roman" panose="02020603050405020304" pitchFamily="18" charset="0"/>
              </a:rPr>
              <a:t>เมื่อวันอังคารที่ </a:t>
            </a:r>
            <a:r>
              <a:rPr lang="th-TH" sz="2000" dirty="0" smtClean="0">
                <a:ea typeface="Times New Roman" panose="02020603050405020304" pitchFamily="18" charset="0"/>
              </a:rPr>
              <a:t>26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 พฤษภาคม 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พ.ศ. 2563 เวลา </a:t>
            </a:r>
            <a:r>
              <a:rPr lang="th-TH" sz="2000" dirty="0" smtClean="0">
                <a:ea typeface="Times New Roman" panose="02020603050405020304" pitchFamily="18" charset="0"/>
              </a:rPr>
              <a:t>09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.30 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น.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สำนักงาน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จังหวัดพระนครศรีอยุธยา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(กลุ่มงา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นบริหารทรัพยากรบุคคล)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จัด</a:t>
            </a:r>
            <a:r>
              <a:rPr lang="th-TH" sz="2000" dirty="0">
                <a:ea typeface="Times New Roman" panose="02020603050405020304" pitchFamily="18" charset="0"/>
              </a:rPr>
              <a:t>ประชุมประชุม</a:t>
            </a:r>
            <a:r>
              <a:rPr lang="th-TH" sz="2000" dirty="0" smtClean="0">
                <a:ea typeface="Times New Roman" panose="02020603050405020304" pitchFamily="18" charset="0"/>
              </a:rPr>
              <a:t>คณะกรรมการ</a:t>
            </a:r>
          </a:p>
          <a:p>
            <a:pPr algn="ctr">
              <a:lnSpc>
                <a:spcPct val="107000"/>
              </a:lnSpc>
            </a:pPr>
            <a:r>
              <a:rPr lang="th-TH" sz="2000" dirty="0" err="1" smtClean="0">
                <a:ea typeface="Times New Roman" panose="02020603050405020304" pitchFamily="18" charset="0"/>
              </a:rPr>
              <a:t>ธรร</a:t>
            </a:r>
            <a:r>
              <a:rPr lang="th-TH" sz="2000" dirty="0" err="1">
                <a:ea typeface="Times New Roman" panose="02020603050405020304" pitchFamily="18" charset="0"/>
              </a:rPr>
              <a:t>มาภิ</a:t>
            </a:r>
            <a:r>
              <a:rPr lang="th-TH" sz="2000" dirty="0">
                <a:ea typeface="Times New Roman" panose="02020603050405020304" pitchFamily="18" charset="0"/>
              </a:rPr>
              <a:t>บาลจังหวัดพระนครศรีอยุธยา ครั้งที่ 2/2563 ไม่เป็นทางการ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ณ 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ห้อง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ประชุมมงคลบพิตร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2 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ชั้น </a:t>
            </a:r>
            <a:r>
              <a:rPr lang="th-TH" sz="2000" dirty="0" smtClean="0">
                <a:effectLst/>
                <a:ea typeface="Times New Roman" panose="02020603050405020304" pitchFamily="18" charset="0"/>
              </a:rPr>
              <a:t>4 </a:t>
            </a:r>
            <a:r>
              <a:rPr lang="th-TH" sz="2000" dirty="0">
                <a:effectLst/>
                <a:ea typeface="Times New Roman" panose="02020603050405020304" pitchFamily="18" charset="0"/>
              </a:rPr>
              <a:t>อาคาร 4 ชั้น ศาลากลางจังหวัดพระนครศรีอยุธยา </a:t>
            </a:r>
            <a:r>
              <a:rPr lang="th-TH" sz="2000" dirty="0" smtClean="0">
                <a:ea typeface="Times New Roman" panose="02020603050405020304" pitchFamily="18" charset="0"/>
              </a:rPr>
              <a:t>เพื่อพิจารณา</a:t>
            </a:r>
            <a:r>
              <a:rPr lang="th-TH" sz="2000" dirty="0">
                <a:ea typeface="Times New Roman" panose="02020603050405020304" pitchFamily="18" charset="0"/>
              </a:rPr>
              <a:t>แผนงาน/โครงการที่ได้รับมอบหมายจากที่ประชุม ก.</a:t>
            </a:r>
            <a:r>
              <a:rPr lang="th-TH" sz="2000" dirty="0" err="1">
                <a:ea typeface="Times New Roman" panose="02020603050405020304" pitchFamily="18" charset="0"/>
              </a:rPr>
              <a:t>ธ.จ</a:t>
            </a:r>
            <a:r>
              <a:rPr lang="th-TH" sz="2000" dirty="0">
                <a:ea typeface="Times New Roman" panose="02020603050405020304" pitchFamily="18" charset="0"/>
              </a:rPr>
              <a:t>. การตรวจสอบโครงการให้เป็นไปตามหลักการบริหารกิจการบ้านเมืองที่ดี</a:t>
            </a:r>
            <a:endParaRPr lang="en-US" sz="1100" dirty="0">
              <a:effectLst/>
              <a:ea typeface="Times New Roman" panose="02020603050405020304" pitchFamily="18" charset="0"/>
            </a:endParaRPr>
          </a:p>
        </p:txBody>
      </p:sp>
      <p:pic>
        <p:nvPicPr>
          <p:cNvPr id="2" name="รูปภาพ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9" y="1508941"/>
            <a:ext cx="2837125" cy="2126884"/>
          </a:xfrm>
          <a:prstGeom prst="rect">
            <a:avLst/>
          </a:prstGeom>
        </p:spPr>
      </p:pic>
      <p:pic>
        <p:nvPicPr>
          <p:cNvPr id="3" name="รูปภาพ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912" y="1500750"/>
            <a:ext cx="2848051" cy="2135075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888" y="3765764"/>
            <a:ext cx="2837125" cy="2126883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0912" y="3787623"/>
            <a:ext cx="2806699" cy="2105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16216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76</Words>
  <Application>Microsoft Office PowerPoint</Application>
  <PresentationFormat>กระดาษ A4 (210x297 มม.)</PresentationFormat>
  <Paragraphs>2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Office Theme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นพพร แสงสร้อย</dc:creator>
  <cp:lastModifiedBy>Ayodia</cp:lastModifiedBy>
  <cp:revision>8</cp:revision>
  <dcterms:created xsi:type="dcterms:W3CDTF">2020-04-09T09:50:01Z</dcterms:created>
  <dcterms:modified xsi:type="dcterms:W3CDTF">2020-05-26T08:09:29Z</dcterms:modified>
</cp:coreProperties>
</file>